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7" r:id="rId4"/>
    <p:sldId id="261" r:id="rId5"/>
    <p:sldId id="264" r:id="rId6"/>
    <p:sldId id="262" r:id="rId7"/>
    <p:sldId id="263" r:id="rId8"/>
    <p:sldId id="266" r:id="rId9"/>
    <p:sldId id="257" r:id="rId10"/>
    <p:sldId id="258" r:id="rId11"/>
    <p:sldId id="259" r:id="rId12"/>
    <p:sldId id="265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022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51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48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88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3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57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45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283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34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00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318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89367-CE99-40DF-9D7A-990E6F323CB7}" type="datetimeFigureOut">
              <a:rPr lang="nl-NL" smtClean="0"/>
              <a:pPr/>
              <a:t>18-12-2014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35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429128" cy="2066002"/>
          </a:xfrm>
        </p:spPr>
        <p:txBody>
          <a:bodyPr>
            <a:normAutofit/>
          </a:bodyPr>
          <a:lstStyle/>
          <a:p>
            <a:pPr algn="ctr"/>
            <a:r>
              <a:rPr lang="nl-NL" sz="8000" dirty="0" smtClean="0"/>
              <a:t>Husselwoorden</a:t>
            </a:r>
            <a:endParaRPr lang="nl-NL" sz="8000" dirty="0"/>
          </a:p>
        </p:txBody>
      </p:sp>
      <p:sp>
        <p:nvSpPr>
          <p:cNvPr id="3" name="Rechthoek 2"/>
          <p:cNvSpPr/>
          <p:nvPr/>
        </p:nvSpPr>
        <p:spPr>
          <a:xfrm>
            <a:off x="1763688" y="1988840"/>
            <a:ext cx="57606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0" dirty="0" smtClean="0"/>
              <a:t>WINTER</a:t>
            </a:r>
            <a:r>
              <a:rPr lang="nl-NL" sz="4000" dirty="0" smtClean="0"/>
              <a:t> </a:t>
            </a:r>
            <a:endParaRPr lang="nl-NL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619989"/>
            <a:ext cx="3888432" cy="2912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8000" dirty="0"/>
              <a:t/>
            </a:r>
            <a:br>
              <a:rPr lang="nl-NL" sz="8000" dirty="0"/>
            </a:br>
            <a:r>
              <a:rPr lang="nl-NL" sz="8000" dirty="0" smtClean="0"/>
              <a:t>STIONTWERRP</a:t>
            </a:r>
          </a:p>
        </p:txBody>
      </p:sp>
    </p:spTree>
    <p:extLst>
      <p:ext uri="{BB962C8B-B14F-4D97-AF65-F5344CB8AC3E}">
        <p14:creationId xmlns:p14="http://schemas.microsoft.com/office/powerpoint/2010/main" val="40551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dirty="0" smtClean="0"/>
              <a:t>DUENWAAGARSIJ</a:t>
            </a:r>
          </a:p>
        </p:txBody>
      </p:sp>
    </p:spTree>
    <p:extLst>
      <p:ext uri="{BB962C8B-B14F-4D97-AF65-F5344CB8AC3E}">
        <p14:creationId xmlns:p14="http://schemas.microsoft.com/office/powerpoint/2010/main" val="12977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10000" dirty="0" smtClean="0"/>
              <a:t>KKETSKEPRAT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365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3000" dirty="0" smtClean="0"/>
              <a:t>RSTEK</a:t>
            </a:r>
            <a:endParaRPr lang="nl-NL" sz="13000" dirty="0"/>
          </a:p>
        </p:txBody>
      </p:sp>
    </p:spTree>
    <p:extLst>
      <p:ext uri="{BB962C8B-B14F-4D97-AF65-F5344CB8AC3E}">
        <p14:creationId xmlns:p14="http://schemas.microsoft.com/office/powerpoint/2010/main" val="16178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5000" dirty="0" smtClean="0"/>
              <a:t>NSEUWE</a:t>
            </a:r>
            <a:endParaRPr lang="nl-NL" sz="15000" dirty="0"/>
          </a:p>
        </p:txBody>
      </p:sp>
    </p:spTree>
    <p:extLst>
      <p:ext uri="{BB962C8B-B14F-4D97-AF65-F5344CB8AC3E}">
        <p14:creationId xmlns:p14="http://schemas.microsoft.com/office/powerpoint/2010/main" val="7173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2000" dirty="0" smtClean="0"/>
              <a:t>TNIWRE</a:t>
            </a:r>
            <a:endParaRPr lang="nl-NL" sz="12000" dirty="0"/>
          </a:p>
        </p:txBody>
      </p:sp>
    </p:spTree>
    <p:extLst>
      <p:ext uri="{BB962C8B-B14F-4D97-AF65-F5344CB8AC3E}">
        <p14:creationId xmlns:p14="http://schemas.microsoft.com/office/powerpoint/2010/main" val="39640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2000" dirty="0" smtClean="0"/>
              <a:t>MIEFILA</a:t>
            </a:r>
          </a:p>
        </p:txBody>
      </p:sp>
    </p:spTree>
    <p:extLst>
      <p:ext uri="{BB962C8B-B14F-4D97-AF65-F5344CB8AC3E}">
        <p14:creationId xmlns:p14="http://schemas.microsoft.com/office/powerpoint/2010/main" val="23700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0000" dirty="0" smtClean="0"/>
              <a:t>AATSCHENS</a:t>
            </a:r>
          </a:p>
        </p:txBody>
      </p:sp>
    </p:spTree>
    <p:extLst>
      <p:ext uri="{BB962C8B-B14F-4D97-AF65-F5344CB8AC3E}">
        <p14:creationId xmlns:p14="http://schemas.microsoft.com/office/powerpoint/2010/main" val="20003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12000" dirty="0" smtClean="0"/>
              <a:t>CRDEEEMB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818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2000" dirty="0" smtClean="0"/>
              <a:t>RKUVUWRE</a:t>
            </a:r>
          </a:p>
        </p:txBody>
      </p:sp>
    </p:spTree>
    <p:extLst>
      <p:ext uri="{BB962C8B-B14F-4D97-AF65-F5344CB8AC3E}">
        <p14:creationId xmlns:p14="http://schemas.microsoft.com/office/powerpoint/2010/main" val="72476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nl-NL" sz="9600" dirty="0" smtClean="0"/>
              <a:t>BKRTEOSOM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474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12</Words>
  <Application>Microsoft Office PowerPoint</Application>
  <PresentationFormat>Diavoorstelling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Husselwoorden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Opdracht: betoog schrijven</dc:title>
  <dc:creator>Elske</dc:creator>
  <cp:lastModifiedBy>Elske Mientjes</cp:lastModifiedBy>
  <cp:revision>35</cp:revision>
  <dcterms:created xsi:type="dcterms:W3CDTF">2013-01-23T11:48:57Z</dcterms:created>
  <dcterms:modified xsi:type="dcterms:W3CDTF">2014-12-18T09:52:41Z</dcterms:modified>
</cp:coreProperties>
</file>